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EXPLORADOR DE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ficheros de Adabas,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navegador. Sin cliente.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es el explorador web de ficheros Adabas: se ven los registros, se crean ficheros nuevos y se consultan las APIs REST, todo desde el navegador y con el control de acceso de la propia empresa.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ficheros · Crear ficheros · Consultas API-REST</a:t>
            </a:r>
            <a:endParaRPr lang="en-US" sz="920" dirty="0"/>
          </a:p>
        </p:txBody>
      </p:sp>
      <p:pic>
        <p:nvPicPr>
          <p:cNvPr id="10" name="Image 0" descr="/data/ns/nssuite/nsadaserver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escritorio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un solo binario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adaserver/ppt/logo-nsada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199632" y="2011680"/>
            <a:ext cx="12618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</a:t>
            </a:r>
            <a:endParaRPr lang="en-US" sz="10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web Adabas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1298448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68172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5148072" y="2962656"/>
            <a:ext cx="274320" cy="219456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5148072" y="2962656"/>
            <a:ext cx="274320" cy="57059"/>
          </a:xfrm>
          <a:prstGeom prst="rect">
            <a:avLst/>
          </a:prstGeom>
          <a:solidFill>
            <a:srgbClr val="00B4D8">
              <a:alpha val="45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523951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33095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5148072" y="3072384"/>
            <a:ext cx="274320" cy="0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470916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ficheros</a:t>
            </a:r>
            <a:endParaRPr lang="en-US" sz="740" dirty="0"/>
          </a:p>
        </p:txBody>
      </p:sp>
      <p:sp>
        <p:nvSpPr>
          <p:cNvPr id="54" name="Text 50"/>
          <p:cNvSpPr/>
          <p:nvPr/>
        </p:nvSpPr>
        <p:spPr>
          <a:xfrm>
            <a:off x="470916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tabla, formulario, JSON, DDM y ADAREP</a:t>
            </a:r>
            <a:endParaRPr lang="en-US" sz="560" dirty="0"/>
          </a:p>
        </p:txBody>
      </p:sp>
      <p:sp>
        <p:nvSpPr>
          <p:cNvPr id="55" name="Shape 51"/>
          <p:cNvSpPr/>
          <p:nvPr/>
        </p:nvSpPr>
        <p:spPr>
          <a:xfrm>
            <a:off x="6583680" y="2542032"/>
            <a:ext cx="2743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6" name="Shape 52"/>
          <p:cNvSpPr/>
          <p:nvPr/>
        </p:nvSpPr>
        <p:spPr>
          <a:xfrm>
            <a:off x="600760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510528" y="2962656"/>
            <a:ext cx="156911" cy="237744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538692" y="3033979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6538692" y="3081528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6538692" y="3129077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603504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ficheros</a:t>
            </a:r>
            <a:endParaRPr lang="en-US" sz="740" dirty="0"/>
          </a:p>
        </p:txBody>
      </p:sp>
      <p:sp>
        <p:nvSpPr>
          <p:cNvPr id="62" name="Text 58"/>
          <p:cNvSpPr/>
          <p:nvPr/>
        </p:nvSpPr>
        <p:spPr>
          <a:xfrm>
            <a:off x="603504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 desde el navegador</a:t>
            </a:r>
            <a:endParaRPr lang="en-US" sz="560" dirty="0"/>
          </a:p>
        </p:txBody>
      </p:sp>
      <p:sp>
        <p:nvSpPr>
          <p:cNvPr id="63" name="Shape 59"/>
          <p:cNvSpPr/>
          <p:nvPr/>
        </p:nvSpPr>
        <p:spPr>
          <a:xfrm>
            <a:off x="6583680" y="2542032"/>
            <a:ext cx="135331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64" name="Shape 60"/>
          <p:cNvSpPr/>
          <p:nvPr/>
        </p:nvSpPr>
        <p:spPr>
          <a:xfrm>
            <a:off x="733348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7847015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6" name="Shape 62"/>
          <p:cNvSpPr/>
          <p:nvPr/>
        </p:nvSpPr>
        <p:spPr>
          <a:xfrm>
            <a:off x="7847015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7" name="Shape 63"/>
          <p:cNvSpPr/>
          <p:nvPr/>
        </p:nvSpPr>
        <p:spPr>
          <a:xfrm>
            <a:off x="7847015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8" name="Shape 64"/>
          <p:cNvSpPr/>
          <p:nvPr/>
        </p:nvSpPr>
        <p:spPr>
          <a:xfrm>
            <a:off x="7994416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9" name="Shape 65"/>
          <p:cNvSpPr/>
          <p:nvPr/>
        </p:nvSpPr>
        <p:spPr>
          <a:xfrm>
            <a:off x="7970642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0" name="Shape 66"/>
          <p:cNvSpPr/>
          <p:nvPr/>
        </p:nvSpPr>
        <p:spPr>
          <a:xfrm>
            <a:off x="7970642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1" name="Shape 67"/>
          <p:cNvSpPr/>
          <p:nvPr/>
        </p:nvSpPr>
        <p:spPr>
          <a:xfrm>
            <a:off x="7913583" y="3081528"/>
            <a:ext cx="28529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72" name="Text 68"/>
          <p:cNvSpPr/>
          <p:nvPr/>
        </p:nvSpPr>
        <p:spPr>
          <a:xfrm>
            <a:off x="736092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API-REST</a:t>
            </a:r>
            <a:endParaRPr lang="en-US" sz="740" dirty="0"/>
          </a:p>
        </p:txBody>
      </p:sp>
      <p:sp>
        <p:nvSpPr>
          <p:cNvPr id="73" name="Text 69"/>
          <p:cNvSpPr/>
          <p:nvPr/>
        </p:nvSpPr>
        <p:spPr>
          <a:xfrm>
            <a:off x="736092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OpenAPI, con Execute</a:t>
            </a:r>
            <a:endParaRPr lang="en-US" sz="560" dirty="0"/>
          </a:p>
        </p:txBody>
      </p:sp>
      <p:sp>
        <p:nvSpPr>
          <p:cNvPr id="74" name="Text 70"/>
          <p:cNvSpPr/>
          <p:nvPr/>
        </p:nvSpPr>
        <p:spPr>
          <a:xfrm>
            <a:off x="4681728" y="3785616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de clientes para ver, crear y consultar por API</a:t>
            </a:r>
            <a:endParaRPr lang="en-US" sz="760" dirty="0"/>
          </a:p>
        </p:txBody>
      </p:sp>
      <p:sp>
        <p:nvSpPr>
          <p:cNvPr id="75" name="Text 71"/>
          <p:cNvSpPr/>
          <p:nvPr/>
        </p:nvSpPr>
        <p:spPr>
          <a:xfrm>
            <a:off x="4681728" y="4078224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 · DDM · ADAREP · ADAFDU · OpenAPI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Mirar un Adabas exige un cliente de escritorio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consulta es un fichero de entrada, una sesión ADABAS y una exportación: nadie mira los datos en el momento en que los necesita y el acceso queda fuera del control de la empresa.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local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operador necesita el cliente ADABAS instalado, con su DDM y sus credenciales.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control de acceso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clave del fichero travels con la persona. No hay usuario, ni rol, ni permisos por fichero.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trazabilidad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se consultó, con qué criterio y por quién no queda en ningún registro.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API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datos viven en un silo: la web, el ERP y los informes no comparten nada.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Instalación por puesto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Claves por persona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Datos en silo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explorador de Adabas, como una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es un explorador de ficheros Adabas en un único binario: el administrador declara las bases y sus permisos, y los usuarios recorren los ficheros, ven los registros y trabajan con ellos desde cualquier navegador.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Bases de datos por nombre, con pool de conexiones y reconexión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por DDM, con la definición de campos y sus índices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 vistas del mismo fichero: tabla, formulario, JSON, DDM, ADAREP y API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Creación de ficheros físicos con ADAFDU, sin salir del navegador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vistas por fichero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instalaciones en el puesto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dependencias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idiomas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llega un registro a la pantalla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petición va por HTTPS con la sesión del usuario.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y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usuario, grupo, roles y permisos por fichero.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Adabas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con timeout de inactividad y reconexión.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ISN, los campos y el descriptor, tal cual los define el DDM.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Tabla, formulario o JSON, con paginación y búsqueda.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El DDM local manda: la definición de campos se cachea en disco y no depende de una conexión viva.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cliente local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DDM en el puesto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Mismas reglas para todos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los ficheros, en seis vistas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por campo o por ISN, con operadores, orden por descriptor y paginación.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1264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fichero como rejilla, con el descriptor y el ISN de cada registro.</a:t>
            </a:r>
            <a:endParaRPr lang="en-US" sz="660" dirty="0"/>
          </a:p>
        </p:txBody>
      </p:sp>
      <p:sp>
        <p:nvSpPr>
          <p:cNvPr id="8" name="Shape 6"/>
          <p:cNvSpPr/>
          <p:nvPr/>
        </p:nvSpPr>
        <p:spPr>
          <a:xfrm>
            <a:off x="1847088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56816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Formulario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1956816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registro por ficha, con los campos del DDM y sus elementos de grupo.</a:t>
            </a:r>
            <a:endParaRPr lang="en-US" sz="660" dirty="0"/>
          </a:p>
        </p:txBody>
      </p:sp>
      <p:sp>
        <p:nvSpPr>
          <p:cNvPr id="11" name="Shape 9"/>
          <p:cNvSpPr/>
          <p:nvPr/>
        </p:nvSpPr>
        <p:spPr>
          <a:xfrm>
            <a:off x="3191256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00984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3300984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información en JSON, lista para copiar o integrar.</a:t>
            </a:r>
            <a:endParaRPr lang="en-US" sz="660" dirty="0"/>
          </a:p>
        </p:txBody>
      </p:sp>
      <p:sp>
        <p:nvSpPr>
          <p:cNvPr id="14" name="Shape 12"/>
          <p:cNvSpPr/>
          <p:nvPr/>
        </p:nvSpPr>
        <p:spPr>
          <a:xfrm>
            <a:off x="4535424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5152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4645152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definición completa: nivel, tipo, longitud, descripción e índices.</a:t>
            </a:r>
            <a:endParaRPr lang="en-US" sz="660" dirty="0"/>
          </a:p>
        </p:txBody>
      </p:sp>
      <p:sp>
        <p:nvSpPr>
          <p:cNvPr id="17" name="Shape 15"/>
          <p:cNvSpPr/>
          <p:nvPr/>
        </p:nvSpPr>
        <p:spPr>
          <a:xfrm>
            <a:off x="5879592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ADAREP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5989320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salida real del comando ADAREP del servidor.</a:t>
            </a:r>
            <a:endParaRPr lang="en-US" sz="660" dirty="0"/>
          </a:p>
        </p:txBody>
      </p:sp>
      <p:sp>
        <p:nvSpPr>
          <p:cNvPr id="20" name="Shape 18"/>
          <p:cNvSpPr/>
          <p:nvPr/>
        </p:nvSpPr>
        <p:spPr>
          <a:xfrm>
            <a:off x="722376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3348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733348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llamada REST equivalente, con su respuesta y su cURL.</a:t>
            </a:r>
            <a:endParaRPr lang="en-US" sz="660" dirty="0"/>
          </a:p>
        </p:txBody>
      </p:sp>
      <p:sp>
        <p:nvSpPr>
          <p:cNvPr id="23" name="Shape 21"/>
          <p:cNvSpPr/>
          <p:nvPr/>
        </p:nvSpPr>
        <p:spPr>
          <a:xfrm>
            <a:off x="45720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0" descr="/data/ns/nssuite/nsadaserver/ppt/screens/dat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450592"/>
            <a:ext cx="3703320" cy="2314575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443484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1" descr="/data/ns/nssuite/nsadaserver/ppt/screens/fdt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2450592"/>
            <a:ext cx="3703320" cy="2314575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API-REST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API-REST desde el propio navegador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explorador de la API es una consola REST completa: los mismos endpoints que consumen las integraciones, con los parámetros, el cuerpo y la respuesta, sin salir de la herramienta.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02920" y="164592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OpenAPI 3.0 served y explorable desde la propia aplicación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Endpoints agrupados por dominio: health, auth, bases, ficheros, registros y administración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Parámetros, cuerpo JSON y Execute, con la respuesta, la URL y el cURL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Autenticación por token de sesión o por clave de API con scopes</a:t>
            </a:r>
            <a:endParaRPr lang="en-US" sz="94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29184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977640"/>
            <a:ext cx="2971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mismas llamadas de la web, en script: cURL listo para copiar.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4023360" y="1161288"/>
            <a:ext cx="4663440" cy="2940461"/>
          </a:xfrm>
          <a:prstGeom prst="roundRect">
            <a:avLst>
              <a:gd name="adj" fmla="val 12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adaserver/ppt/screens/api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080" y="1207008"/>
            <a:ext cx="4572000" cy="284902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069080" y="4147469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Explorer: el endpoint, sus parámetros, Execute Request y la respuesta.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ficheros físicos desde el navegador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377440" cy="2651760"/>
          </a:xfrm>
          <a:prstGeom prst="roundRect">
            <a:avLst>
              <a:gd name="adj" fmla="val 307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389888"/>
            <a:ext cx="204825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ADAFDU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67512" y="1700784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691640" y="1700784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667512" y="1993392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1031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691640" y="210312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MI-FICHERO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67512" y="2395728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250545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691640" y="2505456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Clientes 2026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67512" y="2798064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90779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Nivel/Tipo/Long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691640" y="2907792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· A · 20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67512" y="3200400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1012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91640" y="3310128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AA, AB, AC …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67512" y="3602736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22" name="Shape 20"/>
          <p:cNvSpPr/>
          <p:nvPr/>
        </p:nvSpPr>
        <p:spPr>
          <a:xfrm>
            <a:off x="3200400" y="1280160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10128" y="1453896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3310128" y="1453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675888" y="1353312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 y nombre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3675888" y="1581912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número de fichero y su nombre lógico se eligen en la cabecera.</a:t>
            </a:r>
            <a:endParaRPr lang="en-US" sz="680" dirty="0"/>
          </a:p>
        </p:txBody>
      </p:sp>
      <p:sp>
        <p:nvSpPr>
          <p:cNvPr id="27" name="Shape 25"/>
          <p:cNvSpPr/>
          <p:nvPr/>
        </p:nvSpPr>
        <p:spPr>
          <a:xfrm>
            <a:off x="4187952" y="1920240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3200400" y="1993392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310128" y="2167128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3310128" y="21671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75888" y="2066544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Valores por defecto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3675888" y="2295144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Nivel, tipo, longitud y las marcas NU, DE, UQ, PE, GR y MU.</a:t>
            </a:r>
            <a:endParaRPr lang="en-US" sz="680" dirty="0"/>
          </a:p>
        </p:txBody>
      </p:sp>
      <p:sp>
        <p:nvSpPr>
          <p:cNvPr id="33" name="Shape 31"/>
          <p:cNvSpPr/>
          <p:nvPr/>
        </p:nvSpPr>
        <p:spPr>
          <a:xfrm>
            <a:off x="4187952" y="2633472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34" name="Shape 32"/>
          <p:cNvSpPr/>
          <p:nvPr/>
        </p:nvSpPr>
        <p:spPr>
          <a:xfrm>
            <a:off x="3200400" y="2706624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310128" y="2880360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3310128" y="2880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675888" y="277977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 de campos</a:t>
            </a: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3675888" y="3008376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campo con su nivel, nombre, tipo, longitud y descripción.</a:t>
            </a:r>
            <a:endParaRPr lang="en-US" sz="680" dirty="0"/>
          </a:p>
        </p:txBody>
      </p:sp>
      <p:sp>
        <p:nvSpPr>
          <p:cNvPr id="39" name="Shape 37"/>
          <p:cNvSpPr/>
          <p:nvPr/>
        </p:nvSpPr>
        <p:spPr>
          <a:xfrm>
            <a:off x="4187952" y="3346704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40" name="Shape 38"/>
          <p:cNvSpPr/>
          <p:nvPr/>
        </p:nvSpPr>
        <p:spPr>
          <a:xfrm>
            <a:off x="3200400" y="3419856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310128" y="3593592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2" name="Text 40"/>
          <p:cNvSpPr/>
          <p:nvPr/>
        </p:nvSpPr>
        <p:spPr>
          <a:xfrm>
            <a:off x="3310128" y="35935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3675888" y="349300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</a:t>
            </a: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3675888" y="3721608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genera el fichero físico y su DDM en el servidor.</a:t>
            </a:r>
            <a:endParaRPr lang="en-US" sz="680" dirty="0"/>
          </a:p>
        </p:txBody>
      </p:sp>
      <p:sp>
        <p:nvSpPr>
          <p:cNvPr id="45" name="Shape 43"/>
          <p:cNvSpPr/>
          <p:nvPr/>
        </p:nvSpPr>
        <p:spPr>
          <a:xfrm>
            <a:off x="5623560" y="1280160"/>
            <a:ext cx="3017520" cy="2651760"/>
          </a:xfrm>
          <a:prstGeom prst="roundRect">
            <a:avLst>
              <a:gd name="adj" fmla="val 2759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852160" y="1481328"/>
            <a:ext cx="242499" cy="384048"/>
          </a:xfrm>
          <a:prstGeom prst="roundRect">
            <a:avLst>
              <a:gd name="adj" fmla="val 7541"/>
            </a:avLst>
          </a:prstGeom>
          <a:solidFill>
            <a:srgbClr val="0A224F">
              <a:alpha val="0"/>
            </a:srgbClr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895685" y="159654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95685" y="167335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95685" y="175016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63640" y="148132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creado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852160" y="184708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su DDM, sus campos y sus permisos</a:t>
            </a:r>
            <a:endParaRPr lang="en-US" sz="840" dirty="0"/>
          </a:p>
        </p:txBody>
      </p:sp>
      <p:sp>
        <p:nvSpPr>
          <p:cNvPr id="52" name="Text 50"/>
          <p:cNvSpPr/>
          <p:nvPr/>
        </p:nvSpPr>
        <p:spPr>
          <a:xfrm>
            <a:off x="585216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Fichero 250 en la base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5852160" y="262432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DDM MI-FICHERO generado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5852160" y="3008376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Visible para quien tenga permiso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5852160" y="339242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Listo para escribir y leer</a:t>
            </a:r>
            <a:endParaRPr lang="en-US" sz="860" dirty="0"/>
          </a:p>
        </p:txBody>
      </p:sp>
      <p:sp>
        <p:nvSpPr>
          <p:cNvPr id="56" name="Shape 54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fichero nuevo, su DDM y sus permisos, sin escribir un DDM a mano ni pedir un fichero de entrada.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Bases de datos declaradas en la configuración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base con nombre, DBID, cadena de conexión y fichero de configuración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bases en la misma instancia, con su pool propio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en vivo: conectado, parado por inactividad o en error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Reconnect, stop y ping desde el propio panel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84048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DDM de cada fichero se guarda en disco: la lista no depende de la conexión.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0" y="1161288"/>
            <a:ext cx="4114800" cy="260604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adaserver/ppt/screens/browse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7720" y="1207008"/>
            <a:ext cx="4023360" cy="2514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17720" y="381304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árbol de bases de datos con su estado y los ficheros de cada una.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 por fichero, no por persona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→ grupos → roles → permisos por fichero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Lectura, escritura y borrado por fichero, con comodín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lista de ficheros y los registros se filtran por permisos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de API con scopes por integración, con revocación y auditoría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452628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7258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7258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por roles y grupos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por fichero (read/write/delete)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Listas filtradas por permisos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por token o por API key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667512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2142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de API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82142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por integración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Caducidad configurable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Revocar y reactivar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uso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4526280" y="292608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72584" y="303580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72584" y="334670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 HS256 en cookie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Contraseñas con bcrypt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Recuperación por email con código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Bloqueo por intentos fallidos</a:t>
            </a:r>
            <a:endParaRPr lang="en-US" sz="760" dirty="0"/>
          </a:p>
        </p:txBody>
      </p:sp>
      <p:sp>
        <p:nvSpPr>
          <p:cNvPr id="14" name="Shape 12"/>
          <p:cNvSpPr/>
          <p:nvPr/>
        </p:nvSpPr>
        <p:spPr>
          <a:xfrm>
            <a:off x="502920" y="3977640"/>
            <a:ext cx="374904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97764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auditoría por operación · trial 30 días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se puede hacer con un fichero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Leer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Registros por paginación, con búsqueda por campo, por ISN y por rango.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Modificar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Actualización de un registro por ISN, con su auditoría.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Borrar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Eliminación por ISN, uno o varios, con registro.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Vaciar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Vaciar un fichero completo, con el permiso que corresponde.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nuevo con ADAFDU, con sus campos y su DDM.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Eliminar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Baja del fichero físico y de su definición en el DDM.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dato queda registrado: acción, usuario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ficheros consultables, en tres pasos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init /opt/nsadaserver: crea config.yaml, la base SQLite de usuarios, los logs y el admin.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Declarar las bases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config.yaml: nombre, DBID, cadena de conexión y el fichero de DDM de cada base.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 de alta usuarios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→ Usuarios y grupos: cada usuario ve solo los ficheros que su rol permite.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(CGO)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web en el puerto 11010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nsadaserver init /opt/nsadaserver   →   nsadaserver start /opt/nsadaserver   →   http://localhost:11010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¿Hace falta instalar el cliente Adabas?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en el servidor, y de forma opcional: el DDM se guarda en disco, así que la lista de ficheros y su definición se muestran sin conexión viva.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pueden consultar los datos con una API?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la API REST con OpenAPI 3.0 está publicada, se explora desde el propio panel y se consume con token o con claves de API por scopes.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pueden crear ficheros nuevos?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desde el navegador, con el formulario de ADAFDU: FNR, nombre, valores por defecto y la tabla de campos. Se genera también su DDM.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ve cada fichero?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permiso va en el rol, por fichero, con lectura, escritura y borrado. Las listas y los registros se filtran con esos permisos.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¿Queda registrado lo que se hace?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cada operación se anota con su usuario y su resultado, y las claves de API tienen su propio registro de uso.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¿Hace falta DDM en el puesto del usuario?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el DDM viaja con la definición del fichero y el navegador lo muestra. El operador no instala nada.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Adabas de su empresa,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abierto en el navegador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NSAdaServer con sus bases: lo montamos con sus ficheros y lo vemos funcionando.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adaserver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2026-10-25T14:01:56Z</dcterms:created>
  <dcterms:modified xsi:type="dcterms:W3CDTF">2026-10-25T14:01:56Z</dcterms:modified>
</cp:coreProperties>
</file>