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CONNECTION GATEWAY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single entry point</a:t>
            </a:r>
            <a:endParaRPr lang="en-US" sz="2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your whole environment.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 concentrates terminals, SSH servers, internal applications and public portals: a reverse proxy with login, RBAC and auditing in a single binary.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RBAC · Auditing · No clients</a:t>
            </a:r>
            <a:endParaRPr lang="en-US" sz="950" dirty="0"/>
          </a:p>
        </p:txBody>
      </p:sp>
      <p:pic>
        <p:nvPicPr>
          <p:cNvPr id="10" name="Image 0" descr="/data/ns/nssuite/nsgatewa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WSS · RBAC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gateway/ppt/logo-nsgatewa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236208" y="2011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</a:t>
            </a:r>
            <a:endParaRPr lang="en-US" sz="12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gateway + proxy</a:t>
            </a:r>
            <a:endParaRPr lang="en-US" sz="80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93726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7091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4837176" y="3072384"/>
            <a:ext cx="388620" cy="310896"/>
          </a:xfrm>
          <a:prstGeom prst="roundRect">
            <a:avLst>
              <a:gd name="adj" fmla="val 88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4873752" y="3145536"/>
            <a:ext cx="124358" cy="1865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1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816" dirty="0"/>
          </a:p>
        </p:txBody>
      </p:sp>
      <p:sp>
        <p:nvSpPr>
          <p:cNvPr id="50" name="Shape 46"/>
          <p:cNvSpPr/>
          <p:nvPr/>
        </p:nvSpPr>
        <p:spPr>
          <a:xfrm>
            <a:off x="4992624" y="3227832"/>
            <a:ext cx="170993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52029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Servers and SSH</a:t>
            </a:r>
            <a:endParaRPr lang="en-US" sz="860" dirty="0"/>
          </a:p>
        </p:txBody>
      </p:sp>
      <p:sp>
        <p:nvSpPr>
          <p:cNvPr id="52" name="Text 48"/>
          <p:cNvSpPr/>
          <p:nvPr/>
        </p:nvSpPr>
        <p:spPr>
          <a:xfrm>
            <a:off x="52029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terminal and SSH with no client</a:t>
            </a:r>
            <a:endParaRPr lang="en-US" sz="660" dirty="0"/>
          </a:p>
        </p:txBody>
      </p:sp>
      <p:sp>
        <p:nvSpPr>
          <p:cNvPr id="53" name="Shape 49"/>
          <p:cNvSpPr/>
          <p:nvPr/>
        </p:nvSpPr>
        <p:spPr>
          <a:xfrm>
            <a:off x="6583680" y="2542032"/>
            <a:ext cx="112014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4" name="Shape 50"/>
          <p:cNvSpPr/>
          <p:nvPr/>
        </p:nvSpPr>
        <p:spPr>
          <a:xfrm>
            <a:off x="67665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6912864" y="3072384"/>
            <a:ext cx="274320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6995160" y="3072384"/>
            <a:ext cx="109728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912864" y="3209544"/>
            <a:ext cx="27432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8" name="Text 54"/>
          <p:cNvSpPr/>
          <p:nvPr/>
        </p:nvSpPr>
        <p:spPr>
          <a:xfrm>
            <a:off x="72603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Apps and portals</a:t>
            </a:r>
            <a:endParaRPr lang="en-US" sz="860" dirty="0"/>
          </a:p>
        </p:txBody>
      </p:sp>
      <p:sp>
        <p:nvSpPr>
          <p:cNvPr id="59" name="Text 55"/>
          <p:cNvSpPr/>
          <p:nvPr/>
        </p:nvSpPr>
        <p:spPr>
          <a:xfrm>
            <a:off x="72603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login and audit</a:t>
            </a:r>
            <a:endParaRPr lang="en-US" sz="660" dirty="0"/>
          </a:p>
        </p:txBody>
      </p:sp>
      <p:sp>
        <p:nvSpPr>
          <p:cNvPr id="60" name="Text 56"/>
          <p:cNvSpPr/>
          <p:nvPr/>
        </p:nvSpPr>
        <p:spPr>
          <a:xfrm>
            <a:off x="4709160" y="3767328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entry point for your whole environment</a:t>
            </a:r>
            <a:endParaRPr lang="en-US" sz="800" dirty="0"/>
          </a:p>
        </p:txBody>
      </p:sp>
      <p:sp>
        <p:nvSpPr>
          <p:cNvPr id="61" name="Text 57"/>
          <p:cNvSpPr/>
          <p:nvPr/>
        </p:nvSpPr>
        <p:spPr>
          <a:xfrm>
            <a:off x="4709160" y="406908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 · apps · groups · audit · proxy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to servers and consoles does not scale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operator carries their own client, keys and tunnels: sessions cannot be audited and internal consoles stay outside the access policy.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 per person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keyring nobody maintains. Rotation becomes a quarter-end project.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central identity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gets in as they can. No user, no role, no expiry.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audit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SSH login leaves no useful trace: nobody knows what ran or from where.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Loose consoles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intranet is published on its own, bypassing the access policy.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Scattered clients and keys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No central identity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Untraceable consoles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connection gateway for your environment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 brings the web terminal, SSH access, reverse proxy and public portals together in a single binary. The administrator publishes applications and targets; the user enters through one URL with their identity, RBAC and audit.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 terminals with tabs, reconnection and Natural PF keys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applications with no client to install: host, port and authentication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for internal applications, with allowlist and SSRF protection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Public/private portals and Host-based sites: limits, logs and audit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 to install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binary, no dependencies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only network need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modes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keystroke travels, step by step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xterm.js: key, mouse and scroll travel over WebSocket.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session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the user is already authenticated and role-bound.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quota, active app and allowed target before opening.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PTY on the host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command starts with the assigned user and its environment.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output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output returns to xterm and is recorded as a session.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The session lives on the server: if the browser closes, the process keeps running and can be picked up later.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and WSS only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shell on the client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Auditable session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clients: HTTPS is enough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sshd, no keys, no bastion, no tunnels. NSGateway concentrates access and speaks WebSocket over TLS; the user just opens a URL.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81381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926080"/>
                <a:gridCol w="34747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SSH client + private key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Browser with a session cookie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Identity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user's public key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Panel user, group and role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Audit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 best, auth.log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 per session, user and IP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Quotas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Max sessions per user and group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Internal consoles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Tunnels and port forwarding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Reverse proxy with RBAC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 the user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Install and configure a client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 a URL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224528"/>
            <a:ext cx="8138160" cy="530352"/>
          </a:xfrm>
          <a:prstGeom prst="roundRect">
            <a:avLst>
              <a:gd name="adj" fmla="val 13793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4224528"/>
            <a:ext cx="77724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only network requirement is a reverse proxy with HTTPS on port 11030.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desktop browser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5212080" cy="3282343"/>
          </a:xfrm>
          <a:prstGeom prst="roundRect">
            <a:avLst>
              <a:gd name="adj" fmla="val 11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gateway/ppt/screens/termina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34440"/>
            <a:ext cx="5120640" cy="31909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516783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 terminal in the browser, with the session PID on the tab.</a:t>
            </a:r>
            <a:endParaRPr lang="en-US" sz="860" dirty="0"/>
          </a:p>
        </p:txBody>
      </p:sp>
      <p:sp>
        <p:nvSpPr>
          <p:cNvPr id="7" name="Text 4"/>
          <p:cNvSpPr/>
          <p:nvPr/>
        </p:nvSpPr>
        <p:spPr>
          <a:xfrm>
            <a:off x="5943600" y="1325880"/>
            <a:ext cx="2697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 with the server character set and colours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Tabs: several terminals at once, with name and PID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Reconnection: reload the page and the session is picked up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screen, font sizing and HTML mirror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Shortcuts and Natural function keys (PF) when the app asks for them</a:t>
            </a:r>
            <a:endParaRPr lang="en-US" sz="940" dirty="0"/>
          </a:p>
        </p:txBody>
      </p:sp>
      <p:sp>
        <p:nvSpPr>
          <p:cNvPr id="8" name="Shape 5"/>
          <p:cNvSpPr/>
          <p:nvPr/>
        </p:nvSpPr>
        <p:spPr>
          <a:xfrm>
            <a:off x="59436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plugin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73152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1" name="Text 8"/>
          <p:cNvSpPr/>
          <p:nvPr/>
        </p:nvSpPr>
        <p:spPr>
          <a:xfrm>
            <a:off x="73152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PuTTY Java</a:t>
            </a:r>
            <a:endParaRPr lang="en-US" sz="760" dirty="0"/>
          </a:p>
        </p:txBody>
      </p:sp>
      <p:sp>
        <p:nvSpPr>
          <p:cNvPr id="12" name="Shape 9"/>
          <p:cNvSpPr/>
          <p:nvPr/>
        </p:nvSpPr>
        <p:spPr>
          <a:xfrm>
            <a:off x="5943600" y="4361688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0" y="4361688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Bookmarks and favourites</a:t>
            </a:r>
            <a:endParaRPr lang="en-US" sz="760" dirty="0"/>
          </a:p>
        </p:txBody>
      </p:sp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 Y TABLETA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from the tablet and the phone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session, with the layout adapted to the screen width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On-screen keyboard with the keys the app needs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press and text selection over the command output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for one-off queries and on-call duty away from the desk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566160"/>
            <a:ext cx="374904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566160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very same link works on the PC, the tablet and the phone.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34840" y="1188720"/>
            <a:ext cx="1664208" cy="3495071"/>
          </a:xfrm>
          <a:prstGeom prst="roundRect">
            <a:avLst>
              <a:gd name="adj" fmla="val 27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terminal-movi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1572768" cy="340363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97680" y="4729511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Phone: 390 px, the terminal adapts without losing commands.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6537960" y="1188720"/>
            <a:ext cx="2377440" cy="3139440"/>
          </a:xfrm>
          <a:prstGeom prst="roundRect">
            <a:avLst>
              <a:gd name="adj" fmla="val 192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/data/ns/nssuite/nsgateway/ppt/screens/terminal-tablet_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234440"/>
            <a:ext cx="2286000" cy="3048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37960" y="4373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Tablet: 834 px, a comfortable working width.</a:t>
            </a:r>
            <a:endParaRPr lang="en-US" sz="760" dirty="0"/>
          </a:p>
        </p:txBody>
      </p:sp>
      <p:sp>
        <p:nvSpPr>
          <p:cNvPr id="13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proxy: publish your internal consoles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terminals, NSGateway publishes internal web applications: it exposes an http/https URL through NSGateway itself, inheriting the login, the per-group RBAC and the audit.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2011680"/>
            <a:ext cx="402336" cy="292608"/>
          </a:xfrm>
          <a:prstGeom prst="roundRect">
            <a:avLst>
              <a:gd name="adj" fmla="val 12500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2076054"/>
            <a:ext cx="402336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0392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50976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14984" y="2035089"/>
            <a:ext cx="221285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95528" y="2143354"/>
            <a:ext cx="20116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5528" y="2193097"/>
            <a:ext cx="28968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5528" y="2242840"/>
            <a:ext cx="144841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1615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21615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https://term.company.local</a:t>
            </a:r>
            <a:endParaRPr lang="en-US" sz="780" dirty="0"/>
          </a:p>
        </p:txBody>
      </p:sp>
      <p:sp>
        <p:nvSpPr>
          <p:cNvPr id="17" name="Shape 15"/>
          <p:cNvSpPr/>
          <p:nvPr/>
        </p:nvSpPr>
        <p:spPr>
          <a:xfrm>
            <a:off x="288036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8" name="Shape 16"/>
          <p:cNvSpPr/>
          <p:nvPr/>
        </p:nvSpPr>
        <p:spPr>
          <a:xfrm>
            <a:off x="342900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78083" y="2008754"/>
            <a:ext cx="215067" cy="215067"/>
          </a:xfrm>
          <a:prstGeom prst="ellipse">
            <a:avLst/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31997" y="2139330"/>
            <a:ext cx="307238" cy="199705"/>
          </a:xfrm>
          <a:prstGeom prst="roundRect">
            <a:avLst>
              <a:gd name="adj" fmla="val 13736"/>
            </a:avLst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762573" y="2208459"/>
            <a:ext cx="46086" cy="46086"/>
          </a:xfrm>
          <a:prstGeom prst="ellipse">
            <a:avLst/>
          </a:prstGeom>
          <a:solidFill>
            <a:srgbClr val="0A224F"/>
          </a:solidFill>
          <a:ln w="1016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4223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14223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 + RBAC + audit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580644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635508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56248" y="2011680"/>
            <a:ext cx="32918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55003" y="2011680"/>
            <a:ext cx="13167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56248" y="2176272"/>
            <a:ext cx="3291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6831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app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06831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https://intranet:8443/app</a:t>
            </a:r>
            <a:endParaRPr lang="en-US" sz="780" dirty="0"/>
          </a:p>
        </p:txBody>
      </p:sp>
      <p:sp>
        <p:nvSpPr>
          <p:cNvPr id="31" name="Text 29"/>
          <p:cNvSpPr/>
          <p:nvPr/>
        </p:nvSpPr>
        <p:spPr>
          <a:xfrm>
            <a:off x="502920" y="2971800"/>
            <a:ext cx="4114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admin-defined URLs: the user never types one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 allowlist, private-IP and cloud-metadata blocking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rewriting and WebSocket support on the backend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Per-application body limit and response timeout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4892040" y="2971800"/>
            <a:ext cx="3749040" cy="1371600"/>
          </a:xfrm>
          <a:prstGeom prst="roundRect">
            <a:avLst>
              <a:gd name="adj" fmla="val 533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120640" y="297180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internal console leaves the network and goes through the very same login as the terminal.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SITES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Host, its routes: Caddy-style inside NSGateway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internal applications as independent sites by Host, without writing a Caddyfile: NSGateway routes by Host and path, compresses, redirects and logs every request.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228600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916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40080" y="1929384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erp.company.local</a:t>
            </a:r>
            <a:endParaRPr lang="en-US" sz="820" dirty="0"/>
          </a:p>
        </p:txBody>
      </p:sp>
      <p:sp>
        <p:nvSpPr>
          <p:cNvPr id="8" name="Shape 6"/>
          <p:cNvSpPr/>
          <p:nvPr/>
        </p:nvSpPr>
        <p:spPr>
          <a:xfrm>
            <a:off x="2880360" y="1856232"/>
            <a:ext cx="365760" cy="219456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3429000" y="1600200"/>
            <a:ext cx="2286000" cy="731520"/>
          </a:xfrm>
          <a:prstGeom prst="roundRect">
            <a:avLst>
              <a:gd name="adj" fmla="val 10000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66160" y="16916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566160" y="1929384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0A224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/api/* → app erp-api</a:t>
            </a:r>
            <a:endParaRPr lang="en-US" sz="820" dirty="0"/>
          </a:p>
        </p:txBody>
      </p:sp>
      <p:sp>
        <p:nvSpPr>
          <p:cNvPr id="12" name="Shape 10"/>
          <p:cNvSpPr/>
          <p:nvPr/>
        </p:nvSpPr>
        <p:spPr>
          <a:xfrm>
            <a:off x="5806440" y="1856232"/>
            <a:ext cx="365760" cy="219456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3" name="Shape 11"/>
          <p:cNvSpPr/>
          <p:nvPr/>
        </p:nvSpPr>
        <p:spPr>
          <a:xfrm>
            <a:off x="6355080" y="1600200"/>
            <a:ext cx="228600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16916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Upstream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492240" y="1929384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http://10.0.0.20:8080</a:t>
            </a:r>
            <a:endParaRPr lang="en-US" sz="820" dirty="0"/>
          </a:p>
        </p:txBody>
      </p:sp>
      <p:sp>
        <p:nvSpPr>
          <p:cNvPr id="16" name="Text 14"/>
          <p:cNvSpPr/>
          <p:nvPr/>
        </p:nvSpPr>
        <p:spPr>
          <a:xfrm>
            <a:off x="502920" y="2487168"/>
            <a:ext cx="40233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 or wildcard Host (*.company.local); routes /api/*, /health or /*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to an existing app or redirect 301/302/307/308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strip_prefix, preserve_host and request/response headers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gzip/zstd and JSONL log per site or route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Caddyfile tab with the equivalent block</a:t>
            </a:r>
            <a:endParaRPr lang="en-US" sz="860" dirty="0"/>
          </a:p>
        </p:txBody>
      </p:sp>
      <p:sp>
        <p:nvSpPr>
          <p:cNvPr id="17" name="Shape 15"/>
          <p:cNvSpPr/>
          <p:nvPr/>
        </p:nvSpPr>
        <p:spPr>
          <a:xfrm>
            <a:off x="4754880" y="2450592"/>
            <a:ext cx="3886200" cy="1417320"/>
          </a:xfrm>
          <a:prstGeom prst="roundRect">
            <a:avLst>
              <a:gd name="adj" fmla="val 516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19472" y="2542032"/>
            <a:ext cx="35661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erp.company.local {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encode gzip zstd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/api/*  →  erp-api (strip)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/old    →  /new   301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820" dirty="0"/>
          </a:p>
        </p:txBody>
      </p:sp>
      <p:sp>
        <p:nvSpPr>
          <p:cNvPr id="19" name="Text 17"/>
          <p:cNvSpPr/>
          <p:nvPr/>
        </p:nvSpPr>
        <p:spPr>
          <a:xfrm>
            <a:off x="4754880" y="3895344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own TLS/ACME, static files, basic_auth or load balancing in this version.</a:t>
            </a:r>
            <a:endParaRPr lang="en-US" sz="740" dirty="0"/>
          </a:p>
        </p:txBody>
      </p:sp>
      <p:sp>
        <p:nvSpPr>
          <p:cNvPr id="20" name="Shape 18"/>
          <p:cNvSpPr/>
          <p:nvPr/>
        </p:nvSpPr>
        <p:spPr>
          <a:xfrm>
            <a:off x="502920" y="4224528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" y="422452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sites: no login or RBAC; WAF, rate limit, blocklist and SSRF still apply. TLS terminates in front.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Applications: the admin decides what is published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Command, arguments, working directory and environment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size (cols/rows) or fit to the container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 scheme, icon, logo and application colour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user it runs as: fixed or the connected user's account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timeout, HTML design and Natural keys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user only sees the applications assigned to their groups.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770845"/>
          </a:xfrm>
          <a:prstGeom prst="roundRect">
            <a:avLst>
              <a:gd name="adj" fmla="val 13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gateway/ppt/screens/aplicacion-editor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67940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977853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application editor: id, name, description, type and state.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Templates: the terminal with a web application look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Header, side containers and status bar with your own HTML and CSS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logo and name, taken from the server configuration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PF1..PF12 buttons that send the key to the session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values: clock, date, session time and remaining time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CSS runs isolated: it cannot break the NSGateway interface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Eleven example templates are created on install: assign the one you want to each application.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655559"/>
          </a:xfrm>
          <a:prstGeom prst="roundRect">
            <a:avLst>
              <a:gd name="adj" fmla="val 13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gateway/ppt/screens/terminal-plantil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5641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844279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application, with a corporate header, side menu and a status bar with the clock.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HORARIOS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Schedules: the application is only available in its window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templates: morning, afternoon, night, weekend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 the window the app shows as Closed on the dashboard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server blocks it: it cannot be opened bypassing the panel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per day, several windows and night shifts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Administrators are subject to the schedule as well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Console access becomes office hours, instead of always being open.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184082"/>
          </a:xfrm>
          <a:prstGeom prst="roundRect">
            <a:avLst>
              <a:gd name="adj" fmla="val 30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horarios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10926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372802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available schedule templates and their current state.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session is a process, and it is recorded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Application, user, PID, start and duration of every session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IP, country and browser of whoever opened it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 processes: what the command has spawned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CPU, memory and the configured session timeout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Kill the session asking for a reason, which goes to the log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table updates live over WebSocket: no need to reload.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744175"/>
          </a:xfrm>
          <a:prstGeom prst="roundRect">
            <a:avLst>
              <a:gd name="adj" fmla="val 20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sesiones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165273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951183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Sessions: who runs what, from where and since when.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MULTITERMINAL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terminals, one window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2004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tab without losing the previous session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tab with its own PID and application name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reconnection after a network drop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session state, visible in the tab bar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3886200" y="1161288"/>
            <a:ext cx="4800600" cy="3025931"/>
          </a:xfrm>
          <a:prstGeom prst="roundRect">
            <a:avLst>
              <a:gd name="adj" fmla="val 12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data/ns/nssuite/nsgateway/ppt/screens/terminal-pestanas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1207008"/>
            <a:ext cx="4709160" cy="29344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31920" y="4232939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Tabs: one terminal per session, all in the same window.</a:t>
            </a:r>
            <a:endParaRPr lang="en-US" sz="840" dirty="0"/>
          </a:p>
        </p:txBody>
      </p:sp>
      <p:sp>
        <p:nvSpPr>
          <p:cNvPr id="8" name="Text 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Y GRUPOS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groups and session quotas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user belongs to groups; the group defines the role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has its applications assigned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Per-user, per-app quota: the group cap wins; 0 = unlimited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the quota, the terminal warns and opens no session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administration: alias, email and state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application can live in several groups, with different quotas.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97680" y="1161288"/>
            <a:ext cx="4389120" cy="850726"/>
          </a:xfrm>
          <a:prstGeom prst="roundRect">
            <a:avLst>
              <a:gd name="adj" fmla="val 429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grupos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207008"/>
            <a:ext cx="4297680" cy="75928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43400" y="2057734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Groups: role, assigned apps and the maximum sessions per user.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opened what, and it is recorded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Logins, app creations, group changes and session endings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Mandatory reason when closing somebody else's session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LDAP or Active Directory, alongside local users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policies: expiry, early warning and history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token with configurable expiry and HttpOnly cookie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Machine-signed license and a 30-day trial.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80560" y="1161288"/>
            <a:ext cx="4206240" cy="2306446"/>
          </a:xfrm>
          <a:prstGeom prst="roundRect">
            <a:avLst>
              <a:gd name="adj" fmla="val 15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auditoria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21500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26280" y="351345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log: logins, applications, groups and session endings.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a gateway, in three steps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81328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environment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 init /opt/nsgateway: it creates config.yaml, the SQLite database, the logs and the admin user.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67712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6888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774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the reverse proxy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70048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Terminate TLS at the proxy and forward to https://server:11030. The server itself is not touched.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55264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45643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36499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the shell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57600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application (command, args, directory and environment) and assign it to the groups that need it.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651760"/>
          </a:xfrm>
          <a:prstGeom prst="roundRect">
            <a:avLst>
              <a:gd name="adj" fmla="val 275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binary, no dependencies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for state and audit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HTTPS in production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 11030 (configurable)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852160" y="4023360"/>
            <a:ext cx="2788920" cy="713232"/>
          </a:xfrm>
          <a:prstGeom prst="roundRect">
            <a:avLst>
              <a:gd name="adj" fmla="val 8974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4023360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SSH: no need to open port 22, deploy keys or touch the sshd configuration.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502920" y="4315968"/>
            <a:ext cx="5120640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315968"/>
            <a:ext cx="4846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nsgateway init /opt/nsgateway   →   nsgateway start --config /opt/nsgateway   →   https://term.company.local</a:t>
            </a:r>
            <a:endParaRPr lang="en-US" sz="78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really true that no SSH is needed?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Yes. The browser talks HTTPS and WebSocket with NSGateway and the command runs on the server with its own PTY. sshd is not involved.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runs the command?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admin decides: a fixed system user or the Linux account mapped to the connected user. NSGateway verifies the sudoers permissions.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publish an internal website?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a Proxy URL app for a single URL, or a site by Host (Caddy-style) with /api/* routes, redirects, compression and logs. Sites are public: WAF and limits still apply.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the browser closes?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session stays alive on the server. When you come back, the tab is restored and re-attached to the same process, with its PID.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usage limited?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has a maximum of simultaneous sessions per user and application. Past it, the terminal warns and opens no new session.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integrate with Active Directory?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LDAP/AD is optional and lives alongside local users. The user is mapped to their Linux account for the PTY.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whole environment,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one entry point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NSGateway with your environment: we set it up with your applications and watch it run.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gatewa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2026-10-29T09:03:48Z</dcterms:created>
  <dcterms:modified xsi:type="dcterms:W3CDTF">2026-10-29T09:03:48Z</dcterms:modified>
</cp:coreProperties>
</file>